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6058" r:id="rId1"/>
  </p:sldMasterIdLst>
  <p:notesMasterIdLst>
    <p:notesMasterId r:id="rId23"/>
  </p:notesMasterIdLst>
  <p:handoutMasterIdLst>
    <p:handoutMasterId r:id="rId24"/>
  </p:handoutMasterIdLst>
  <p:sldIdLst>
    <p:sldId id="622" r:id="rId2"/>
    <p:sldId id="620" r:id="rId3"/>
    <p:sldId id="816" r:id="rId4"/>
    <p:sldId id="802" r:id="rId5"/>
    <p:sldId id="624" r:id="rId6"/>
    <p:sldId id="817" r:id="rId7"/>
    <p:sldId id="656" r:id="rId8"/>
    <p:sldId id="803" r:id="rId9"/>
    <p:sldId id="806" r:id="rId10"/>
    <p:sldId id="818" r:id="rId11"/>
    <p:sldId id="807" r:id="rId12"/>
    <p:sldId id="808" r:id="rId13"/>
    <p:sldId id="809" r:id="rId14"/>
    <p:sldId id="810" r:id="rId15"/>
    <p:sldId id="811" r:id="rId16"/>
    <p:sldId id="812" r:id="rId17"/>
    <p:sldId id="813" r:id="rId18"/>
    <p:sldId id="819" r:id="rId19"/>
    <p:sldId id="814" r:id="rId20"/>
    <p:sldId id="815" r:id="rId21"/>
    <p:sldId id="820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D47F5245-EE96-FA46-B314-CF48925674B2}">
          <p14:sldIdLst/>
        </p14:section>
        <p14:section name="Untitled Section" id="{63F1EF72-0F87-3B48-82E6-DCCE496219AF}">
          <p14:sldIdLst>
            <p14:sldId id="622"/>
            <p14:sldId id="620"/>
            <p14:sldId id="816"/>
            <p14:sldId id="802"/>
            <p14:sldId id="624"/>
            <p14:sldId id="817"/>
            <p14:sldId id="656"/>
            <p14:sldId id="803"/>
            <p14:sldId id="806"/>
            <p14:sldId id="818"/>
            <p14:sldId id="807"/>
            <p14:sldId id="808"/>
            <p14:sldId id="809"/>
            <p14:sldId id="810"/>
            <p14:sldId id="811"/>
            <p14:sldId id="812"/>
            <p14:sldId id="813"/>
            <p14:sldId id="819"/>
            <p14:sldId id="814"/>
            <p14:sldId id="815"/>
            <p14:sldId id="8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800000"/>
    <a:srgbClr val="006600"/>
    <a:srgbClr val="000000"/>
    <a:srgbClr val="008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6" autoAdjust="0"/>
    <p:restoredTop sz="94660"/>
  </p:normalViewPr>
  <p:slideViewPr>
    <p:cSldViewPr>
      <p:cViewPr varScale="1">
        <p:scale>
          <a:sx n="64" d="100"/>
          <a:sy n="64" d="100"/>
        </p:scale>
        <p:origin x="74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22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6D8E8333-C46F-B24A-B7A7-ED201B10092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4D37AE93-28AF-9C4B-BCAA-FD8EF7ED3EF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3180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47D8070C-886B-C140-B690-97C6454DAAE8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493B05D2-B3CC-F548-9D82-A34DC2944135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203952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3B05D2-B3CC-F548-9D82-A34DC2944135}" type="slidenum">
              <a:rPr lang="en-CA" smtClean="0"/>
              <a:pPr>
                <a:defRPr/>
              </a:pPr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45861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3B05D2-B3CC-F548-9D82-A34DC2944135}" type="slidenum">
              <a:rPr lang="en-CA" smtClean="0"/>
              <a:pPr>
                <a:defRPr/>
              </a:pPr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88239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0FD435-569D-FE48-AA31-E9C7997627E5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BF12AE-8259-1748-BEC0-6540941A0A62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41807106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B43C43-816B-9B48-9424-5A0A7BA912D0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BE8B37-D667-354A-B255-D88FE20828F5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9959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B43C43-816B-9B48-9424-5A0A7BA912D0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BE8B37-D667-354A-B255-D88FE20828F5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4820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B43C43-816B-9B48-9424-5A0A7BA912D0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BE8B37-D667-354A-B255-D88FE20828F5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517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B43C43-816B-9B48-9424-5A0A7BA912D0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BE8B37-D667-354A-B255-D88FE20828F5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22773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B43C43-816B-9B48-9424-5A0A7BA912D0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BE8B37-D667-354A-B255-D88FE20828F5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49310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D81BD0-EC25-1744-9806-20C809FF42F0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10816C-545B-E843-9F4F-260279F6CA85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40686790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17AACA-FA44-0B4C-BA48-8F3B3C0DB967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6D7229-A9A6-D748-AF21-E90A1783A49C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1971697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4410" y="932293"/>
            <a:ext cx="5117790" cy="4657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1A29C2-E12F-4179-A386-B97B24D4FE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600" y="6021288"/>
            <a:ext cx="1750265" cy="7467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715DBA-6CD7-4DD9-BEA7-22664B58778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397" y="116632"/>
            <a:ext cx="1975107" cy="77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88323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2735599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273559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A0D31E-B1AF-1D4A-942F-6244C7C6BFA5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A0D945-05DF-5B40-BB91-4974D3C7BB51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3982484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5273559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61807499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70962071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69955109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84460917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95793873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38415615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96373724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0109839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 userDrawn="1"/>
        </p:nvSpPr>
        <p:spPr bwMode="auto">
          <a:xfrm>
            <a:off x="214313" y="1500188"/>
            <a:ext cx="8501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CA" sz="1800">
              <a:latin typeface="Calibri" charset="0"/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333-8A86-3244-B7BA-618F3E41475C}" type="datetimeFigureOut">
              <a:rPr lang="en-US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C126-C78F-2541-8F25-4FA8D0F8424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815613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5809BF-FA85-184A-8E47-C7633D99F5F3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5C6C4C-3A8F-1442-91BE-605C8C6E58A6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389784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37A512-0D31-DA4B-9268-0849341CE1E8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7DC3D4-D2D8-6F40-9CF4-8A477BA332A7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3344193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82C293-2F38-0E47-98CF-4AC8CEF7AE67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27019F-7F6B-D849-807A-35871E445577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71270552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D322DC-11C2-A14E-9189-9BED12D4AE28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2AC203-D0CB-BD43-B223-26EE5ECE6607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2151265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9946FA-27D1-BC40-AB1B-F540F1F6288B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EAE5B0-AE35-F244-93C1-2DB3BBD1D028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698149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612F10-DA84-FD45-9EF2-2731997D63F2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9FB76B-15E8-934F-8D52-54C82F3797B2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4080992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118A48-4A5B-C848-BAAA-665F058BF5B3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3DB62-661A-DE4D-A2FF-E89E57D7DDE9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844395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>
            <a:extLst>
              <a:ext uri="{FF2B5EF4-FFF2-40B4-BE49-F238E27FC236}">
                <a16:creationId xmlns:a16="http://schemas.microsoft.com/office/drawing/2014/main" id="{1A1154ED-46C6-454E-ADC0-2E8D8EBB874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1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4410" y="932293"/>
            <a:ext cx="5117790" cy="4657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oup 16"/>
          <p:cNvGrpSpPr/>
          <p:nvPr/>
        </p:nvGrpSpPr>
        <p:grpSpPr>
          <a:xfrm>
            <a:off x="5130830" y="-8468"/>
            <a:ext cx="4030508" cy="6874935"/>
            <a:chOff x="5130830" y="-8468"/>
            <a:chExt cx="4030508" cy="6874935"/>
          </a:xfrm>
        </p:grpSpPr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1B43C43-816B-9B48-9424-5A0A7BA912D0}" type="datetimeFigureOut">
              <a:rPr lang="en-US" smtClean="0"/>
              <a:pPr>
                <a:defRPr/>
              </a:pPr>
              <a:t>4/24/2018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52BE8B37-D667-354A-B255-D88FE20828F5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6FDA9BB-A326-44A2-ADA0-B93509E4C1D8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600" y="6021288"/>
            <a:ext cx="1750265" cy="7467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14D3133-BAB6-449D-9F8B-BA8DBE1D59C9}"/>
              </a:ext>
            </a:extLst>
          </p:cNvPr>
          <p:cNvPicPr>
            <a:picLocks noChangeAspect="1"/>
          </p:cNvPicPr>
          <p:nvPr userDrawn="1"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397" y="116632"/>
            <a:ext cx="1975107" cy="77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411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059" r:id="rId1"/>
    <p:sldLayoutId id="2147486060" r:id="rId2"/>
    <p:sldLayoutId id="2147486061" r:id="rId3"/>
    <p:sldLayoutId id="2147486062" r:id="rId4"/>
    <p:sldLayoutId id="2147486063" r:id="rId5"/>
    <p:sldLayoutId id="2147486064" r:id="rId6"/>
    <p:sldLayoutId id="2147486065" r:id="rId7"/>
    <p:sldLayoutId id="2147486066" r:id="rId8"/>
    <p:sldLayoutId id="2147486067" r:id="rId9"/>
    <p:sldLayoutId id="2147486068" r:id="rId10"/>
    <p:sldLayoutId id="2147486069" r:id="rId11"/>
    <p:sldLayoutId id="2147486070" r:id="rId12"/>
    <p:sldLayoutId id="2147486071" r:id="rId13"/>
    <p:sldLayoutId id="2147486072" r:id="rId14"/>
    <p:sldLayoutId id="2147486073" r:id="rId15"/>
    <p:sldLayoutId id="2147486074" r:id="rId16"/>
    <p:sldLayoutId id="2147486075" r:id="rId17"/>
    <p:sldLayoutId id="2147486040" r:id="rId18"/>
    <p:sldLayoutId id="2147486043" r:id="rId19"/>
    <p:sldLayoutId id="2147486048" r:id="rId20"/>
    <p:sldLayoutId id="2147486049" r:id="rId21"/>
    <p:sldLayoutId id="2147486050" r:id="rId22"/>
    <p:sldLayoutId id="2147486051" r:id="rId23"/>
    <p:sldLayoutId id="2147486052" r:id="rId24"/>
    <p:sldLayoutId id="2147486053" r:id="rId25"/>
    <p:sldLayoutId id="2147486054" r:id="rId26"/>
    <p:sldLayoutId id="2147486055" r:id="rId27"/>
    <p:sldLayoutId id="2147486056" r:id="rId28"/>
    <p:sldLayoutId id="2147486057" r:id="rId29"/>
  </p:sldLayoutIdLst>
  <p:transition>
    <p:fad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1" descr="DSC_011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023" y="416719"/>
            <a:ext cx="6552233" cy="5931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5661248"/>
            <a:ext cx="6552233" cy="708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0070C0"/>
                </a:solidFill>
                <a:latin typeface="+mn-lt"/>
                <a:ea typeface="+mn-ea"/>
                <a:cs typeface="Arial" pitchFamily="34" charset="0"/>
              </a:rPr>
              <a:t>Edmonton Clinic North </a:t>
            </a:r>
          </a:p>
        </p:txBody>
      </p:sp>
    </p:spTree>
    <p:extLst>
      <p:ext uri="{BB962C8B-B14F-4D97-AF65-F5344CB8AC3E}">
        <p14:creationId xmlns:p14="http://schemas.microsoft.com/office/powerpoint/2010/main" val="2554127458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77"/>
          <a:stretch/>
        </p:blipFill>
        <p:spPr>
          <a:xfrm>
            <a:off x="1259632" y="188640"/>
            <a:ext cx="4554940" cy="642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82945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ct 18-19 2011 121 croppe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64" y="963272"/>
            <a:ext cx="6552000" cy="49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6499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P225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64" y="1304865"/>
            <a:ext cx="6552000" cy="435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6964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P229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64" y="1268760"/>
            <a:ext cx="6552000" cy="435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364353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64" y="1237538"/>
            <a:ext cx="6552000" cy="435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75479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96212" y="3198168"/>
            <a:ext cx="2351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DSC_0110.JPG</a:t>
            </a:r>
          </a:p>
        </p:txBody>
      </p:sp>
      <p:pic>
        <p:nvPicPr>
          <p:cNvPr id="3" name="Picture 2" descr="DSC_0111_we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64" y="1232160"/>
            <a:ext cx="6552000" cy="435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47380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403_we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256" y="1250460"/>
            <a:ext cx="6552000" cy="435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348561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11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37538"/>
            <a:ext cx="6552000" cy="435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88667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SC_042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37538"/>
            <a:ext cx="6552000" cy="435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57435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13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165530"/>
            <a:ext cx="6552000" cy="435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6607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5" name="Picture 2" descr="C:\Users\John Riley\Pictures\AA Best of all for web\TC bEST OF Mt Royal U\DSC_029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54" y="404664"/>
            <a:ext cx="6552000" cy="590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5589240"/>
            <a:ext cx="655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0070C0"/>
                </a:solidFill>
                <a:latin typeface="+mn-lt"/>
                <a:ea typeface="+mn-ea"/>
                <a:cs typeface="Arial" pitchFamily="34" charset="0"/>
              </a:rPr>
              <a:t>  Mount Royal University</a:t>
            </a:r>
          </a:p>
        </p:txBody>
      </p:sp>
    </p:spTree>
    <p:extLst>
      <p:ext uri="{BB962C8B-B14F-4D97-AF65-F5344CB8AC3E}">
        <p14:creationId xmlns:p14="http://schemas.microsoft.com/office/powerpoint/2010/main" val="2376284963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anc Sea bus new 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64" y="1628800"/>
            <a:ext cx="6552000" cy="3685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BF19FA-619C-4201-8687-73E076D98498}"/>
              </a:ext>
            </a:extLst>
          </p:cNvPr>
          <p:cNvSpPr txBox="1"/>
          <p:nvPr/>
        </p:nvSpPr>
        <p:spPr>
          <a:xfrm>
            <a:off x="324257" y="5587104"/>
            <a:ext cx="655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0070C0"/>
                </a:solidFill>
                <a:latin typeface="+mn-lt"/>
                <a:ea typeface="+mn-ea"/>
                <a:cs typeface="Arial" pitchFamily="34" charset="0"/>
              </a:rPr>
              <a:t>Vancouver Sea Bus Terminal</a:t>
            </a:r>
          </a:p>
        </p:txBody>
      </p:sp>
    </p:spTree>
    <p:extLst>
      <p:ext uri="{BB962C8B-B14F-4D97-AF65-F5344CB8AC3E}">
        <p14:creationId xmlns:p14="http://schemas.microsoft.com/office/powerpoint/2010/main" val="1991992305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ancSeabus old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56" y="1556792"/>
            <a:ext cx="6552000" cy="36452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BF19FA-619C-4201-8687-73E076D98498}"/>
              </a:ext>
            </a:extLst>
          </p:cNvPr>
          <p:cNvSpPr txBox="1"/>
          <p:nvPr/>
        </p:nvSpPr>
        <p:spPr>
          <a:xfrm>
            <a:off x="324257" y="5587104"/>
            <a:ext cx="655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0070C0"/>
                </a:solidFill>
                <a:latin typeface="+mn-lt"/>
                <a:ea typeface="+mn-ea"/>
                <a:cs typeface="Arial" pitchFamily="34" charset="0"/>
              </a:rPr>
              <a:t>Vancouver Sea Bus Terminal</a:t>
            </a:r>
          </a:p>
        </p:txBody>
      </p:sp>
    </p:spTree>
    <p:extLst>
      <p:ext uri="{BB962C8B-B14F-4D97-AF65-F5344CB8AC3E}">
        <p14:creationId xmlns:p14="http://schemas.microsoft.com/office/powerpoint/2010/main" val="157004288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3" descr="DSC_030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6552000" cy="426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3" y="5517232"/>
            <a:ext cx="65519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0070C0"/>
                </a:solidFill>
                <a:latin typeface="+mn-lt"/>
                <a:ea typeface="+mn-ea"/>
                <a:cs typeface="Arial" pitchFamily="34" charset="0"/>
              </a:rPr>
              <a:t>  Mount Royal University</a:t>
            </a:r>
          </a:p>
        </p:txBody>
      </p:sp>
    </p:spTree>
    <p:extLst>
      <p:ext uri="{BB962C8B-B14F-4D97-AF65-F5344CB8AC3E}">
        <p14:creationId xmlns:p14="http://schemas.microsoft.com/office/powerpoint/2010/main" val="201934061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iv_Alberta_Chem_Eng_Building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56" y="891264"/>
            <a:ext cx="6552000" cy="49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1368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n-werry1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7"/>
          <a:stretch/>
        </p:blipFill>
        <p:spPr>
          <a:xfrm>
            <a:off x="324256" y="1364733"/>
            <a:ext cx="6552000" cy="41524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66B1CF-62F7-4F39-A346-5B8CE7F18816}"/>
              </a:ext>
            </a:extLst>
          </p:cNvPr>
          <p:cNvSpPr txBox="1"/>
          <p:nvPr/>
        </p:nvSpPr>
        <p:spPr>
          <a:xfrm>
            <a:off x="333587" y="5517232"/>
            <a:ext cx="65426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0070C0"/>
                </a:solidFill>
                <a:latin typeface="+mn-lt"/>
                <a:ea typeface="+mn-ea"/>
                <a:cs typeface="Arial" pitchFamily="34" charset="0"/>
              </a:rPr>
              <a:t>Len Warry Building</a:t>
            </a:r>
          </a:p>
        </p:txBody>
      </p:sp>
    </p:spTree>
    <p:extLst>
      <p:ext uri="{BB962C8B-B14F-4D97-AF65-F5344CB8AC3E}">
        <p14:creationId xmlns:p14="http://schemas.microsoft.com/office/powerpoint/2010/main" val="143086167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SC_0111_we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256" y="1230024"/>
            <a:ext cx="6552000" cy="43570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66B1CF-62F7-4F39-A346-5B8CE7F18816}"/>
              </a:ext>
            </a:extLst>
          </p:cNvPr>
          <p:cNvSpPr txBox="1"/>
          <p:nvPr/>
        </p:nvSpPr>
        <p:spPr>
          <a:xfrm>
            <a:off x="324257" y="5587104"/>
            <a:ext cx="655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rgbClr val="0070C0"/>
                </a:solidFill>
                <a:latin typeface="+mn-lt"/>
                <a:ea typeface="+mn-ea"/>
                <a:cs typeface="Arial" pitchFamily="34" charset="0"/>
              </a:rPr>
              <a:t>Len Warry Building</a:t>
            </a:r>
          </a:p>
        </p:txBody>
      </p:sp>
    </p:spTree>
    <p:extLst>
      <p:ext uri="{BB962C8B-B14F-4D97-AF65-F5344CB8AC3E}">
        <p14:creationId xmlns:p14="http://schemas.microsoft.com/office/powerpoint/2010/main" val="1529902717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P229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64" y="1196752"/>
            <a:ext cx="6552000" cy="435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3822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14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64" y="568242"/>
            <a:ext cx="6552000" cy="552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46421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596" b="-1"/>
          <a:stretch/>
        </p:blipFill>
        <p:spPr>
          <a:xfrm>
            <a:off x="396264" y="476672"/>
            <a:ext cx="6552000" cy="588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410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13349</TotalTime>
  <Words>32</Words>
  <Application>Microsoft Office PowerPoint</Application>
  <PresentationFormat>On-screen Show (4:3)</PresentationFormat>
  <Paragraphs>10</Paragraphs>
  <Slides>21</Slides>
  <Notes>2</Notes>
  <HiddenSlides>4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ＭＳ Ｐゴシック</vt:lpstr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InterCoast Sales Agency - MR</dc:creator>
  <cp:lastModifiedBy>Karen Chwet</cp:lastModifiedBy>
  <cp:revision>716</cp:revision>
  <dcterms:created xsi:type="dcterms:W3CDTF">2009-08-06T22:43:04Z</dcterms:created>
  <dcterms:modified xsi:type="dcterms:W3CDTF">2018-04-24T10:24:14Z</dcterms:modified>
</cp:coreProperties>
</file>